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63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75" y="2615565"/>
            <a:ext cx="52006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445" y="1976120"/>
            <a:ext cx="76104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85" y="1433830"/>
            <a:ext cx="11153775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95" y="3091180"/>
            <a:ext cx="112299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9520" y="241681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" y="1468120"/>
            <a:ext cx="111347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3185" y="137858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49070"/>
            <a:ext cx="113157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9225" y="151955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76070"/>
            <a:ext cx="107061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70" y="1430020"/>
            <a:ext cx="111728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9860" y="134112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06525"/>
            <a:ext cx="114490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406525"/>
            <a:ext cx="115538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9975" y="244856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68755"/>
            <a:ext cx="115824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5730" y="340106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6810" y="44881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1935"/>
            <a:ext cx="116205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4200" y="24841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730" y="57448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2009775"/>
            <a:ext cx="1145857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95425"/>
            <a:ext cx="1160145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490345"/>
            <a:ext cx="1155382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15110"/>
            <a:ext cx="114490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2710" y="418528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2014-01-16T02:36:17Z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